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557"/>
    <a:srgbClr val="0433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830"/>
  </p:normalViewPr>
  <p:slideViewPr>
    <p:cSldViewPr snapToGrid="0" snapToObjects="1">
      <p:cViewPr varScale="1">
        <p:scale>
          <a:sx n="78" d="100"/>
          <a:sy n="78" d="100"/>
        </p:scale>
        <p:origin x="850" y="67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notesMaster" Target="notesMasters/notesMaster1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BAEBFA-AF02-1A4A-85A8-8AE4E087F413}" type="datetimeFigureOut">
              <a:rPr lang="it-IT" smtClean="0"/>
              <a:t>13/10/2023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32A90F-1C0C-6A41-8500-2D78E47833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9398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32A90F-1C0C-6A41-8500-2D78E478339B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92659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Immagine che contiene testo, schermata, grafica, libro&#10;&#10;Descrizione generata automaticamente">
            <a:extLst>
              <a:ext uri="{FF2B5EF4-FFF2-40B4-BE49-F238E27FC236}">
                <a16:creationId xmlns:a16="http://schemas.microsoft.com/office/drawing/2014/main" id="{4200F2A6-5962-BEEF-14DA-66CB45699D0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785"/>
            <a:ext cx="12192000" cy="6854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703221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186039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Immagine che contiene testo, logo&#10;&#10;Descrizione generata automaticamente">
            <a:extLst>
              <a:ext uri="{FF2B5EF4-FFF2-40B4-BE49-F238E27FC236}">
                <a16:creationId xmlns:a16="http://schemas.microsoft.com/office/drawing/2014/main" id="{F2B78790-DA5C-70CE-FFDC-1F8875762B29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1189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>
            <a:extLst>
              <a:ext uri="{FF2B5EF4-FFF2-40B4-BE49-F238E27FC236}">
                <a16:creationId xmlns:a16="http://schemas.microsoft.com/office/drawing/2014/main" id="{7E2CFFB8-BA47-6FAB-72C5-C6C065E8A04C}"/>
              </a:ext>
            </a:extLst>
          </p:cNvPr>
          <p:cNvSpPr txBox="1">
            <a:spLocks/>
          </p:cNvSpPr>
          <p:nvPr/>
        </p:nvSpPr>
        <p:spPr>
          <a:xfrm>
            <a:off x="573024" y="917013"/>
            <a:ext cx="4815840" cy="715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i="0" kern="1200" baseline="0">
                <a:solidFill>
                  <a:srgbClr val="201F3C"/>
                </a:solidFill>
                <a:latin typeface="Apex New Bold" panose="02010600040501010103" pitchFamily="2" charset="77"/>
                <a:ea typeface="+mj-ea"/>
                <a:cs typeface="+mj-cs"/>
              </a:defRPr>
            </a:lvl1pPr>
          </a:lstStyle>
          <a:p>
            <a:r>
              <a:rPr lang="it-IT" sz="2600" dirty="0">
                <a:solidFill>
                  <a:srgbClr val="005557"/>
                </a:solidFill>
                <a:latin typeface="Arial" panose="020B0604020202020204" pitchFamily="34" charset="0"/>
                <a:ea typeface="Open Sans SemiBold" panose="020B0606030504020204" pitchFamily="34" charset="0"/>
                <a:cs typeface="Arial" panose="020B0604020202020204" pitchFamily="34" charset="0"/>
              </a:rPr>
              <a:t>Speaker Name and Family Name </a:t>
            </a:r>
            <a:r>
              <a:rPr lang="it-IT" sz="2600" dirty="0" err="1">
                <a:solidFill>
                  <a:srgbClr val="005557"/>
                </a:solidFill>
                <a:latin typeface="Arial" panose="020B0604020202020204" pitchFamily="34" charset="0"/>
                <a:ea typeface="Open Sans SemiBold" panose="020B0606030504020204" pitchFamily="34" charset="0"/>
                <a:cs typeface="Arial" panose="020B0604020202020204" pitchFamily="34" charset="0"/>
              </a:rPr>
              <a:t>here</a:t>
            </a:r>
            <a:endParaRPr lang="it-IT" sz="2600" dirty="0">
              <a:solidFill>
                <a:srgbClr val="005557"/>
              </a:solidFill>
              <a:latin typeface="Arial" panose="020B0604020202020204" pitchFamily="34" charset="0"/>
              <a:ea typeface="Open Sans SemiBold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tolo 1">
            <a:extLst>
              <a:ext uri="{FF2B5EF4-FFF2-40B4-BE49-F238E27FC236}">
                <a16:creationId xmlns:a16="http://schemas.microsoft.com/office/drawing/2014/main" id="{B2BDC2CD-DFDA-7D92-6182-6D0D49C3C007}"/>
              </a:ext>
            </a:extLst>
          </p:cNvPr>
          <p:cNvSpPr txBox="1">
            <a:spLocks/>
          </p:cNvSpPr>
          <p:nvPr/>
        </p:nvSpPr>
        <p:spPr>
          <a:xfrm>
            <a:off x="573024" y="1822267"/>
            <a:ext cx="4815840" cy="414049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i="0" kern="1200" baseline="0">
                <a:solidFill>
                  <a:srgbClr val="201F3C"/>
                </a:solidFill>
                <a:latin typeface="Apex New Bold" panose="02010600040501010103" pitchFamily="2" charset="77"/>
                <a:ea typeface="+mj-ea"/>
                <a:cs typeface="+mj-cs"/>
              </a:defRPr>
            </a:lvl1pPr>
          </a:lstStyle>
          <a:p>
            <a:r>
              <a:rPr lang="it-IT" sz="2700" b="0" dirty="0">
                <a:solidFill>
                  <a:schemeClr val="tx1"/>
                </a:solidFill>
                <a:latin typeface="Arial" panose="020B0604020202020204" pitchFamily="34" charset="0"/>
                <a:ea typeface="Open Sans SemiBold" panose="020B0606030504020204" pitchFamily="34" charset="0"/>
                <a:cs typeface="Arial" panose="020B0604020202020204" pitchFamily="34" charset="0"/>
              </a:rPr>
              <a:t>Presentation </a:t>
            </a:r>
            <a:r>
              <a:rPr lang="it-IT" sz="2700" b="0" dirty="0" err="1">
                <a:solidFill>
                  <a:schemeClr val="tx1"/>
                </a:solidFill>
                <a:latin typeface="Arial" panose="020B0604020202020204" pitchFamily="34" charset="0"/>
                <a:ea typeface="Open Sans SemiBold" panose="020B0606030504020204" pitchFamily="34" charset="0"/>
                <a:cs typeface="Arial" panose="020B0604020202020204" pitchFamily="34" charset="0"/>
              </a:rPr>
              <a:t>title</a:t>
            </a:r>
            <a:r>
              <a:rPr lang="it-IT" sz="2700" b="0" dirty="0">
                <a:solidFill>
                  <a:schemeClr val="tx1"/>
                </a:solidFill>
                <a:latin typeface="Arial" panose="020B0604020202020204" pitchFamily="34" charset="0"/>
                <a:ea typeface="Open Sans SemiBold" panose="020B0606030504020204" pitchFamily="34" charset="0"/>
                <a:cs typeface="Arial" panose="020B0604020202020204" pitchFamily="34" charset="0"/>
              </a:rPr>
              <a:t> </a:t>
            </a:r>
            <a:r>
              <a:rPr lang="it-IT" sz="2700" b="0" dirty="0" err="1">
                <a:solidFill>
                  <a:schemeClr val="tx1"/>
                </a:solidFill>
                <a:latin typeface="Arial" panose="020B0604020202020204" pitchFamily="34" charset="0"/>
                <a:ea typeface="Open Sans SemiBold" panose="020B0606030504020204" pitchFamily="34" charset="0"/>
                <a:cs typeface="Arial" panose="020B0604020202020204" pitchFamily="34" charset="0"/>
              </a:rPr>
              <a:t>here</a:t>
            </a:r>
            <a:r>
              <a:rPr lang="it-IT" sz="2700" b="0" dirty="0">
                <a:solidFill>
                  <a:schemeClr val="tx1"/>
                </a:solidFill>
                <a:latin typeface="Arial" panose="020B0604020202020204" pitchFamily="34" charset="0"/>
                <a:ea typeface="Open Sans SemiBold" panose="020B0606030504020204" pitchFamily="34" charset="0"/>
                <a:cs typeface="Arial" panose="020B0604020202020204" pitchFamily="34" charset="0"/>
              </a:rPr>
              <a:t> Presentation </a:t>
            </a:r>
            <a:r>
              <a:rPr lang="it-IT" sz="2700" b="0" dirty="0" err="1">
                <a:solidFill>
                  <a:schemeClr val="tx1"/>
                </a:solidFill>
                <a:latin typeface="Arial" panose="020B0604020202020204" pitchFamily="34" charset="0"/>
                <a:ea typeface="Open Sans SemiBold" panose="020B0606030504020204" pitchFamily="34" charset="0"/>
                <a:cs typeface="Arial" panose="020B0604020202020204" pitchFamily="34" charset="0"/>
              </a:rPr>
              <a:t>title</a:t>
            </a:r>
            <a:r>
              <a:rPr lang="it-IT" sz="2700" b="0" dirty="0">
                <a:solidFill>
                  <a:schemeClr val="tx1"/>
                </a:solidFill>
                <a:latin typeface="Arial" panose="020B0604020202020204" pitchFamily="34" charset="0"/>
                <a:ea typeface="Open Sans SemiBold" panose="020B0606030504020204" pitchFamily="34" charset="0"/>
                <a:cs typeface="Arial" panose="020B0604020202020204" pitchFamily="34" charset="0"/>
              </a:rPr>
              <a:t> </a:t>
            </a:r>
            <a:r>
              <a:rPr lang="it-IT" sz="2700" b="0" dirty="0" err="1">
                <a:solidFill>
                  <a:schemeClr val="tx1"/>
                </a:solidFill>
                <a:latin typeface="Arial" panose="020B0604020202020204" pitchFamily="34" charset="0"/>
                <a:ea typeface="Open Sans SemiBold" panose="020B0606030504020204" pitchFamily="34" charset="0"/>
                <a:cs typeface="Arial" panose="020B0604020202020204" pitchFamily="34" charset="0"/>
              </a:rPr>
              <a:t>here</a:t>
            </a:r>
            <a:r>
              <a:rPr lang="it-IT" sz="2700" b="0" dirty="0">
                <a:solidFill>
                  <a:schemeClr val="tx1"/>
                </a:solidFill>
                <a:latin typeface="Arial" panose="020B0604020202020204" pitchFamily="34" charset="0"/>
                <a:ea typeface="Open Sans SemiBold" panose="020B0606030504020204" pitchFamily="34" charset="0"/>
                <a:cs typeface="Arial" panose="020B0604020202020204" pitchFamily="34" charset="0"/>
              </a:rPr>
              <a:t> Presentation </a:t>
            </a:r>
            <a:r>
              <a:rPr lang="it-IT" sz="2700" b="0" dirty="0" err="1">
                <a:solidFill>
                  <a:schemeClr val="tx1"/>
                </a:solidFill>
                <a:latin typeface="Arial" panose="020B0604020202020204" pitchFamily="34" charset="0"/>
                <a:ea typeface="Open Sans SemiBold" panose="020B0606030504020204" pitchFamily="34" charset="0"/>
                <a:cs typeface="Arial" panose="020B0604020202020204" pitchFamily="34" charset="0"/>
              </a:rPr>
              <a:t>title</a:t>
            </a:r>
            <a:r>
              <a:rPr lang="it-IT" sz="2700" b="0" dirty="0">
                <a:solidFill>
                  <a:schemeClr val="tx1"/>
                </a:solidFill>
                <a:latin typeface="Arial" panose="020B0604020202020204" pitchFamily="34" charset="0"/>
                <a:ea typeface="Open Sans SemiBold" panose="020B0606030504020204" pitchFamily="34" charset="0"/>
                <a:cs typeface="Arial" panose="020B0604020202020204" pitchFamily="34" charset="0"/>
              </a:rPr>
              <a:t> </a:t>
            </a:r>
            <a:r>
              <a:rPr lang="it-IT" sz="2700" b="0" dirty="0" err="1">
                <a:solidFill>
                  <a:schemeClr val="tx1"/>
                </a:solidFill>
                <a:latin typeface="Arial" panose="020B0604020202020204" pitchFamily="34" charset="0"/>
                <a:ea typeface="Open Sans SemiBold" panose="020B0606030504020204" pitchFamily="34" charset="0"/>
                <a:cs typeface="Arial" panose="020B0604020202020204" pitchFamily="34" charset="0"/>
              </a:rPr>
              <a:t>here</a:t>
            </a:r>
            <a:r>
              <a:rPr lang="it-IT" sz="2700" b="0" dirty="0">
                <a:solidFill>
                  <a:schemeClr val="tx1"/>
                </a:solidFill>
                <a:latin typeface="Arial" panose="020B0604020202020204" pitchFamily="34" charset="0"/>
                <a:ea typeface="Open Sans SemiBold" panose="020B0606030504020204" pitchFamily="34" charset="0"/>
                <a:cs typeface="Arial" panose="020B0604020202020204" pitchFamily="34" charset="0"/>
              </a:rPr>
              <a:t> Presentation </a:t>
            </a:r>
            <a:r>
              <a:rPr lang="it-IT" sz="2700" b="0" dirty="0" err="1">
                <a:solidFill>
                  <a:schemeClr val="tx1"/>
                </a:solidFill>
                <a:latin typeface="Arial" panose="020B0604020202020204" pitchFamily="34" charset="0"/>
                <a:ea typeface="Open Sans SemiBold" panose="020B0606030504020204" pitchFamily="34" charset="0"/>
                <a:cs typeface="Arial" panose="020B0604020202020204" pitchFamily="34" charset="0"/>
              </a:rPr>
              <a:t>title</a:t>
            </a:r>
            <a:r>
              <a:rPr lang="it-IT" sz="2700" b="0" dirty="0">
                <a:solidFill>
                  <a:schemeClr val="tx1"/>
                </a:solidFill>
                <a:latin typeface="Arial" panose="020B0604020202020204" pitchFamily="34" charset="0"/>
                <a:ea typeface="Open Sans SemiBold" panose="020B0606030504020204" pitchFamily="34" charset="0"/>
                <a:cs typeface="Arial" panose="020B0604020202020204" pitchFamily="34" charset="0"/>
              </a:rPr>
              <a:t> </a:t>
            </a:r>
            <a:r>
              <a:rPr lang="it-IT" sz="2700" b="0" dirty="0" err="1">
                <a:solidFill>
                  <a:schemeClr val="tx1"/>
                </a:solidFill>
                <a:latin typeface="Arial" panose="020B0604020202020204" pitchFamily="34" charset="0"/>
                <a:ea typeface="Open Sans SemiBold" panose="020B0606030504020204" pitchFamily="34" charset="0"/>
                <a:cs typeface="Arial" panose="020B0604020202020204" pitchFamily="34" charset="0"/>
              </a:rPr>
              <a:t>here</a:t>
            </a:r>
            <a:r>
              <a:rPr lang="it-IT" sz="2700" b="0" dirty="0">
                <a:solidFill>
                  <a:schemeClr val="tx1"/>
                </a:solidFill>
                <a:latin typeface="Arial" panose="020B0604020202020204" pitchFamily="34" charset="0"/>
                <a:ea typeface="Open Sans SemiBold" panose="020B0606030504020204" pitchFamily="34" charset="0"/>
                <a:cs typeface="Arial" panose="020B0604020202020204" pitchFamily="34" charset="0"/>
              </a:rPr>
              <a:t> Presentation </a:t>
            </a:r>
            <a:r>
              <a:rPr lang="it-IT" sz="2700" b="0" dirty="0" err="1">
                <a:solidFill>
                  <a:schemeClr val="tx1"/>
                </a:solidFill>
                <a:latin typeface="Arial" panose="020B0604020202020204" pitchFamily="34" charset="0"/>
                <a:ea typeface="Open Sans SemiBold" panose="020B0606030504020204" pitchFamily="34" charset="0"/>
                <a:cs typeface="Arial" panose="020B0604020202020204" pitchFamily="34" charset="0"/>
              </a:rPr>
              <a:t>title</a:t>
            </a:r>
            <a:r>
              <a:rPr lang="it-IT" sz="2700" b="0" dirty="0">
                <a:solidFill>
                  <a:schemeClr val="tx1"/>
                </a:solidFill>
                <a:latin typeface="Arial" panose="020B0604020202020204" pitchFamily="34" charset="0"/>
                <a:ea typeface="Open Sans SemiBold" panose="020B0606030504020204" pitchFamily="34" charset="0"/>
                <a:cs typeface="Arial" panose="020B0604020202020204" pitchFamily="34" charset="0"/>
              </a:rPr>
              <a:t> </a:t>
            </a:r>
            <a:r>
              <a:rPr lang="it-IT" sz="2700" b="0" dirty="0" err="1">
                <a:solidFill>
                  <a:schemeClr val="tx1"/>
                </a:solidFill>
                <a:latin typeface="Arial" panose="020B0604020202020204" pitchFamily="34" charset="0"/>
                <a:ea typeface="Open Sans SemiBold" panose="020B0606030504020204" pitchFamily="34" charset="0"/>
                <a:cs typeface="Arial" panose="020B0604020202020204" pitchFamily="34" charset="0"/>
              </a:rPr>
              <a:t>here</a:t>
            </a:r>
            <a:r>
              <a:rPr lang="it-IT" sz="2700" b="0" dirty="0">
                <a:solidFill>
                  <a:schemeClr val="tx1"/>
                </a:solidFill>
                <a:latin typeface="Arial" panose="020B0604020202020204" pitchFamily="34" charset="0"/>
                <a:ea typeface="Open Sans SemiBold" panose="020B0606030504020204" pitchFamily="34" charset="0"/>
                <a:cs typeface="Arial" panose="020B0604020202020204" pitchFamily="34" charset="0"/>
              </a:rPr>
              <a:t> Presentation </a:t>
            </a:r>
            <a:r>
              <a:rPr lang="it-IT" sz="2700" b="0" dirty="0" err="1">
                <a:solidFill>
                  <a:schemeClr val="tx1"/>
                </a:solidFill>
                <a:latin typeface="Arial" panose="020B0604020202020204" pitchFamily="34" charset="0"/>
                <a:ea typeface="Open Sans SemiBold" panose="020B0606030504020204" pitchFamily="34" charset="0"/>
                <a:cs typeface="Arial" panose="020B0604020202020204" pitchFamily="34" charset="0"/>
              </a:rPr>
              <a:t>title</a:t>
            </a:r>
            <a:r>
              <a:rPr lang="it-IT" sz="2700" b="0" dirty="0">
                <a:solidFill>
                  <a:schemeClr val="tx1"/>
                </a:solidFill>
                <a:latin typeface="Arial" panose="020B0604020202020204" pitchFamily="34" charset="0"/>
                <a:ea typeface="Open Sans SemiBold" panose="020B0606030504020204" pitchFamily="34" charset="0"/>
                <a:cs typeface="Arial" panose="020B0604020202020204" pitchFamily="34" charset="0"/>
              </a:rPr>
              <a:t> </a:t>
            </a:r>
            <a:r>
              <a:rPr lang="it-IT" sz="2700" b="0" dirty="0" err="1">
                <a:solidFill>
                  <a:schemeClr val="tx1"/>
                </a:solidFill>
                <a:latin typeface="Arial" panose="020B0604020202020204" pitchFamily="34" charset="0"/>
                <a:ea typeface="Open Sans SemiBold" panose="020B0606030504020204" pitchFamily="34" charset="0"/>
                <a:cs typeface="Arial" panose="020B0604020202020204" pitchFamily="34" charset="0"/>
              </a:rPr>
              <a:t>here</a:t>
            </a:r>
            <a:r>
              <a:rPr lang="it-IT" sz="2700" b="0" dirty="0">
                <a:solidFill>
                  <a:schemeClr val="tx1"/>
                </a:solidFill>
                <a:latin typeface="Arial" panose="020B0604020202020204" pitchFamily="34" charset="0"/>
                <a:ea typeface="Open Sans SemiBold" panose="020B0606030504020204" pitchFamily="34" charset="0"/>
                <a:cs typeface="Arial" panose="020B0604020202020204" pitchFamily="34" charset="0"/>
              </a:rPr>
              <a:t> Presentation </a:t>
            </a:r>
            <a:r>
              <a:rPr lang="it-IT" sz="2700" b="0" dirty="0" err="1">
                <a:solidFill>
                  <a:schemeClr val="tx1"/>
                </a:solidFill>
                <a:latin typeface="Arial" panose="020B0604020202020204" pitchFamily="34" charset="0"/>
                <a:ea typeface="Open Sans SemiBold" panose="020B0606030504020204" pitchFamily="34" charset="0"/>
                <a:cs typeface="Arial" panose="020B0604020202020204" pitchFamily="34" charset="0"/>
              </a:rPr>
              <a:t>title</a:t>
            </a:r>
            <a:r>
              <a:rPr lang="it-IT" sz="2700" b="0" dirty="0">
                <a:solidFill>
                  <a:schemeClr val="tx1"/>
                </a:solidFill>
                <a:latin typeface="Arial" panose="020B0604020202020204" pitchFamily="34" charset="0"/>
                <a:ea typeface="Open Sans SemiBold" panose="020B0606030504020204" pitchFamily="34" charset="0"/>
                <a:cs typeface="Arial" panose="020B0604020202020204" pitchFamily="34" charset="0"/>
              </a:rPr>
              <a:t> </a:t>
            </a:r>
            <a:r>
              <a:rPr lang="it-IT" sz="2700" b="0" dirty="0" err="1">
                <a:solidFill>
                  <a:schemeClr val="tx1"/>
                </a:solidFill>
                <a:latin typeface="Arial" panose="020B0604020202020204" pitchFamily="34" charset="0"/>
                <a:ea typeface="Open Sans SemiBold" panose="020B0606030504020204" pitchFamily="34" charset="0"/>
                <a:cs typeface="Arial" panose="020B0604020202020204" pitchFamily="34" charset="0"/>
              </a:rPr>
              <a:t>here</a:t>
            </a:r>
            <a:r>
              <a:rPr lang="it-IT" sz="2700" b="0" dirty="0">
                <a:solidFill>
                  <a:schemeClr val="tx1"/>
                </a:solidFill>
                <a:latin typeface="Arial" panose="020B0604020202020204" pitchFamily="34" charset="0"/>
                <a:ea typeface="Open Sans SemiBold" panose="020B0606030504020204" pitchFamily="34" charset="0"/>
                <a:cs typeface="Arial" panose="020B0604020202020204" pitchFamily="34" charset="0"/>
              </a:rPr>
              <a:t> </a:t>
            </a:r>
          </a:p>
          <a:p>
            <a:endParaRPr lang="it-IT" sz="2700" b="0" dirty="0">
              <a:solidFill>
                <a:schemeClr val="tx1"/>
              </a:solidFill>
              <a:latin typeface="Arial" panose="020B0604020202020204" pitchFamily="34" charset="0"/>
              <a:ea typeface="Open Sans SemiBold" panose="020B0606030504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71444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1">
            <a:extLst>
              <a:ext uri="{FF2B5EF4-FFF2-40B4-BE49-F238E27FC236}">
                <a16:creationId xmlns:a16="http://schemas.microsoft.com/office/drawing/2014/main" id="{81300B9A-BD8A-4E42-9506-D09D1D85B30A}"/>
              </a:ext>
            </a:extLst>
          </p:cNvPr>
          <p:cNvSpPr txBox="1">
            <a:spLocks/>
          </p:cNvSpPr>
          <p:nvPr/>
        </p:nvSpPr>
        <p:spPr>
          <a:xfrm>
            <a:off x="348984" y="1288027"/>
            <a:ext cx="11457533" cy="539144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i="0" kern="1200" baseline="0">
                <a:solidFill>
                  <a:srgbClr val="201F3C"/>
                </a:solidFill>
                <a:latin typeface="Apex New Bold" panose="02010600040501010103" pitchFamily="2" charset="77"/>
                <a:ea typeface="+mj-ea"/>
                <a:cs typeface="+mj-cs"/>
              </a:defRPr>
            </a:lvl1pPr>
          </a:lstStyle>
          <a:p>
            <a:r>
              <a:rPr lang="en-US" sz="2000" b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declaration of perceived or actual conflicts of interest HERE</a:t>
            </a:r>
            <a:endParaRPr lang="it-IT" sz="2000" b="0" dirty="0">
              <a:solidFill>
                <a:srgbClr val="005557"/>
              </a:solidFill>
              <a:latin typeface="Arial" panose="020B0604020202020204" pitchFamily="34" charset="0"/>
              <a:ea typeface="Open Sans SemiBold" panose="020B0606030504020204" pitchFamily="34" charset="0"/>
              <a:cs typeface="Arial" panose="020B0604020202020204" pitchFamily="34" charset="0"/>
            </a:endParaRPr>
          </a:p>
          <a:p>
            <a:endParaRPr lang="it-IT" sz="2000" b="0" dirty="0">
              <a:solidFill>
                <a:schemeClr val="tx1"/>
              </a:solidFill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r>
              <a:rPr lang="en-US" sz="2000" b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declaration of perceived or actual conflicts of interest HERE</a:t>
            </a:r>
            <a:endParaRPr lang="it-IT" sz="2000" b="0" dirty="0">
              <a:solidFill>
                <a:srgbClr val="005557"/>
              </a:solidFill>
              <a:latin typeface="Arial" panose="020B0604020202020204" pitchFamily="34" charset="0"/>
              <a:ea typeface="Open Sans SemiBold" panose="020B0606030504020204" pitchFamily="34" charset="0"/>
              <a:cs typeface="Arial" panose="020B0604020202020204" pitchFamily="34" charset="0"/>
            </a:endParaRPr>
          </a:p>
          <a:p>
            <a:endParaRPr lang="it-IT" sz="2000" b="0" dirty="0">
              <a:solidFill>
                <a:schemeClr val="tx1"/>
              </a:solidFill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r>
              <a:rPr lang="en-US" sz="2000" b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declaration of perceived or actual conflicts of interest HERE</a:t>
            </a:r>
            <a:endParaRPr lang="it-IT" sz="2000" b="0" dirty="0">
              <a:solidFill>
                <a:srgbClr val="005557"/>
              </a:solidFill>
              <a:latin typeface="Arial" panose="020B0604020202020204" pitchFamily="34" charset="0"/>
              <a:ea typeface="Open Sans SemiBold" panose="020B0606030504020204" pitchFamily="34" charset="0"/>
              <a:cs typeface="Arial" panose="020B0604020202020204" pitchFamily="34" charset="0"/>
            </a:endParaRPr>
          </a:p>
          <a:p>
            <a:endParaRPr lang="it-IT" sz="2000" b="0" dirty="0">
              <a:solidFill>
                <a:schemeClr val="tx1"/>
              </a:solidFill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r>
              <a:rPr lang="en-US" sz="2000" b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declaration of perceived or actual conflicts of interest HERE</a:t>
            </a:r>
            <a:endParaRPr lang="it-IT" sz="2000" b="0" dirty="0">
              <a:solidFill>
                <a:srgbClr val="005557"/>
              </a:solidFill>
              <a:latin typeface="Arial" panose="020B0604020202020204" pitchFamily="34" charset="0"/>
              <a:ea typeface="Open Sans SemiBold" panose="020B0606030504020204" pitchFamily="34" charset="0"/>
              <a:cs typeface="Arial" panose="020B0604020202020204" pitchFamily="34" charset="0"/>
            </a:endParaRPr>
          </a:p>
          <a:p>
            <a:endParaRPr lang="it-IT" sz="2000" b="0" dirty="0">
              <a:solidFill>
                <a:schemeClr val="tx1"/>
              </a:solidFill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r>
              <a:rPr lang="en-US" sz="2000" b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declaration of perceived or actual conflicts of interest HERE</a:t>
            </a:r>
            <a:endParaRPr lang="it-IT" sz="2000" b="0" dirty="0">
              <a:solidFill>
                <a:srgbClr val="005557"/>
              </a:solidFill>
              <a:latin typeface="Arial" panose="020B0604020202020204" pitchFamily="34" charset="0"/>
              <a:ea typeface="Open Sans SemiBold" panose="020B0606030504020204" pitchFamily="34" charset="0"/>
              <a:cs typeface="Arial" panose="020B0604020202020204" pitchFamily="34" charset="0"/>
            </a:endParaRPr>
          </a:p>
          <a:p>
            <a:endParaRPr lang="it-IT" sz="2000" b="0" dirty="0">
              <a:solidFill>
                <a:schemeClr val="tx1"/>
              </a:solidFill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r>
              <a:rPr lang="en-US" sz="2000" b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declaration of perceived or actual conflicts of interest HERE</a:t>
            </a:r>
          </a:p>
          <a:p>
            <a:endParaRPr lang="en-US" sz="2000" b="0" dirty="0">
              <a:solidFill>
                <a:srgbClr val="005557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2000" b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declaration of perceived or actual conflicts of interest HERE</a:t>
            </a:r>
            <a:endParaRPr lang="en-US" sz="2000" b="0" dirty="0">
              <a:solidFill>
                <a:srgbClr val="005557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sz="2000" b="0" dirty="0">
              <a:solidFill>
                <a:srgbClr val="005557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2000" b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declaration of perceived or actual conflicts of interest HERE</a:t>
            </a:r>
            <a:endParaRPr lang="it-IT" sz="2000" b="0" dirty="0">
              <a:solidFill>
                <a:srgbClr val="005557"/>
              </a:solidFill>
              <a:latin typeface="Arial" panose="020B0604020202020204" pitchFamily="34" charset="0"/>
              <a:ea typeface="Open Sans SemiBold" panose="020B0606030504020204" pitchFamily="34" charset="0"/>
              <a:cs typeface="Arial" panose="020B0604020202020204" pitchFamily="34" charset="0"/>
            </a:endParaRPr>
          </a:p>
          <a:p>
            <a:endParaRPr lang="it-IT" sz="2400" b="0" dirty="0">
              <a:solidFill>
                <a:srgbClr val="005557"/>
              </a:solidFill>
              <a:latin typeface="Arial" panose="020B0604020202020204" pitchFamily="34" charset="0"/>
              <a:ea typeface="Open Sans SemiBold" panose="020B0606030504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1873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C07A789-43F8-F943-85F6-CFC37B659A5B}"/>
              </a:ext>
            </a:extLst>
          </p:cNvPr>
          <p:cNvSpPr txBox="1">
            <a:spLocks/>
          </p:cNvSpPr>
          <p:nvPr/>
        </p:nvSpPr>
        <p:spPr>
          <a:xfrm>
            <a:off x="348984" y="1035106"/>
            <a:ext cx="11222530" cy="66959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i="0" kern="1200" baseline="0">
                <a:solidFill>
                  <a:srgbClr val="201F3C"/>
                </a:solidFill>
                <a:latin typeface="Apex New Bold" panose="02010600040501010103" pitchFamily="2" charset="77"/>
                <a:ea typeface="+mj-ea"/>
                <a:cs typeface="+mj-cs"/>
              </a:defRPr>
            </a:lvl1pPr>
          </a:lstStyle>
          <a:p>
            <a:r>
              <a:rPr lang="it-IT" sz="2000" dirty="0">
                <a:solidFill>
                  <a:srgbClr val="005557"/>
                </a:solidFill>
                <a:latin typeface="Arial" panose="020B0604020202020204" pitchFamily="34" charset="0"/>
                <a:ea typeface="Open Sans SemiBold" panose="020B0606030504020204" pitchFamily="34" charset="0"/>
                <a:cs typeface="Arial" panose="020B0604020202020204" pitchFamily="34" charset="0"/>
              </a:rPr>
              <a:t>Slide </a:t>
            </a:r>
            <a:r>
              <a:rPr lang="it-IT" sz="2000" dirty="0" err="1">
                <a:solidFill>
                  <a:srgbClr val="005557"/>
                </a:solidFill>
                <a:latin typeface="Arial" panose="020B0604020202020204" pitchFamily="34" charset="0"/>
                <a:ea typeface="Open Sans SemiBold" panose="020B0606030504020204" pitchFamily="34" charset="0"/>
                <a:cs typeface="Arial" panose="020B0604020202020204" pitchFamily="34" charset="0"/>
              </a:rPr>
              <a:t>title</a:t>
            </a:r>
            <a:r>
              <a:rPr lang="it-IT" sz="2000" dirty="0">
                <a:solidFill>
                  <a:srgbClr val="005557"/>
                </a:solidFill>
                <a:latin typeface="Arial" panose="020B0604020202020204" pitchFamily="34" charset="0"/>
                <a:ea typeface="Open Sans SemiBold" panose="020B0606030504020204" pitchFamily="34" charset="0"/>
                <a:cs typeface="Arial" panose="020B0604020202020204" pitchFamily="34" charset="0"/>
              </a:rPr>
              <a:t> Slide </a:t>
            </a:r>
            <a:r>
              <a:rPr lang="it-IT" sz="2000" dirty="0" err="1">
                <a:solidFill>
                  <a:srgbClr val="005557"/>
                </a:solidFill>
                <a:latin typeface="Arial" panose="020B0604020202020204" pitchFamily="34" charset="0"/>
                <a:ea typeface="Open Sans SemiBold" panose="020B0606030504020204" pitchFamily="34" charset="0"/>
                <a:cs typeface="Arial" panose="020B0604020202020204" pitchFamily="34" charset="0"/>
              </a:rPr>
              <a:t>title</a:t>
            </a:r>
            <a:r>
              <a:rPr lang="it-IT" sz="2000" dirty="0">
                <a:solidFill>
                  <a:srgbClr val="005557"/>
                </a:solidFill>
                <a:latin typeface="Arial" panose="020B0604020202020204" pitchFamily="34" charset="0"/>
                <a:ea typeface="Open Sans SemiBold" panose="020B0606030504020204" pitchFamily="34" charset="0"/>
                <a:cs typeface="Arial" panose="020B0604020202020204" pitchFamily="34" charset="0"/>
              </a:rPr>
              <a:t> Slide </a:t>
            </a:r>
            <a:r>
              <a:rPr lang="it-IT" sz="2000" dirty="0" err="1">
                <a:solidFill>
                  <a:srgbClr val="005557"/>
                </a:solidFill>
                <a:latin typeface="Arial" panose="020B0604020202020204" pitchFamily="34" charset="0"/>
                <a:ea typeface="Open Sans SemiBold" panose="020B0606030504020204" pitchFamily="34" charset="0"/>
                <a:cs typeface="Arial" panose="020B0604020202020204" pitchFamily="34" charset="0"/>
              </a:rPr>
              <a:t>title</a:t>
            </a:r>
            <a:r>
              <a:rPr lang="it-IT" sz="2000" dirty="0">
                <a:solidFill>
                  <a:srgbClr val="005557"/>
                </a:solidFill>
                <a:latin typeface="Arial" panose="020B0604020202020204" pitchFamily="34" charset="0"/>
                <a:ea typeface="Open Sans SemiBold" panose="020B0606030504020204" pitchFamily="34" charset="0"/>
                <a:cs typeface="Arial" panose="020B0604020202020204" pitchFamily="34" charset="0"/>
              </a:rPr>
              <a:t> Slide </a:t>
            </a:r>
            <a:r>
              <a:rPr lang="it-IT" sz="2000" dirty="0" err="1">
                <a:solidFill>
                  <a:srgbClr val="005557"/>
                </a:solidFill>
                <a:latin typeface="Arial" panose="020B0604020202020204" pitchFamily="34" charset="0"/>
                <a:ea typeface="Open Sans SemiBold" panose="020B0606030504020204" pitchFamily="34" charset="0"/>
                <a:cs typeface="Arial" panose="020B0604020202020204" pitchFamily="34" charset="0"/>
              </a:rPr>
              <a:t>title</a:t>
            </a:r>
            <a:r>
              <a:rPr lang="it-IT" sz="2000" dirty="0">
                <a:solidFill>
                  <a:srgbClr val="005557"/>
                </a:solidFill>
                <a:latin typeface="Arial" panose="020B0604020202020204" pitchFamily="34" charset="0"/>
                <a:ea typeface="Open Sans SemiBold" panose="020B0606030504020204" pitchFamily="34" charset="0"/>
                <a:cs typeface="Arial" panose="020B0604020202020204" pitchFamily="34" charset="0"/>
              </a:rPr>
              <a:t> Slide </a:t>
            </a:r>
            <a:r>
              <a:rPr lang="it-IT" sz="2000" dirty="0" err="1">
                <a:solidFill>
                  <a:srgbClr val="005557"/>
                </a:solidFill>
                <a:latin typeface="Arial" panose="020B0604020202020204" pitchFamily="34" charset="0"/>
                <a:ea typeface="Open Sans SemiBold" panose="020B0606030504020204" pitchFamily="34" charset="0"/>
                <a:cs typeface="Arial" panose="020B0604020202020204" pitchFamily="34" charset="0"/>
              </a:rPr>
              <a:t>title</a:t>
            </a:r>
            <a:r>
              <a:rPr lang="it-IT" sz="2000" dirty="0">
                <a:solidFill>
                  <a:srgbClr val="005557"/>
                </a:solidFill>
                <a:latin typeface="Arial" panose="020B0604020202020204" pitchFamily="34" charset="0"/>
                <a:ea typeface="Open Sans SemiBold" panose="020B0606030504020204" pitchFamily="34" charset="0"/>
                <a:cs typeface="Arial" panose="020B0604020202020204" pitchFamily="34" charset="0"/>
              </a:rPr>
              <a:t> Slide </a:t>
            </a:r>
            <a:r>
              <a:rPr lang="it-IT" sz="2000" dirty="0" err="1">
                <a:solidFill>
                  <a:srgbClr val="005557"/>
                </a:solidFill>
                <a:latin typeface="Arial" panose="020B0604020202020204" pitchFamily="34" charset="0"/>
                <a:ea typeface="Open Sans SemiBold" panose="020B0606030504020204" pitchFamily="34" charset="0"/>
                <a:cs typeface="Arial" panose="020B0604020202020204" pitchFamily="34" charset="0"/>
              </a:rPr>
              <a:t>title</a:t>
            </a:r>
            <a:endParaRPr lang="it-IT" sz="2000" dirty="0">
              <a:solidFill>
                <a:srgbClr val="005557"/>
              </a:solidFill>
              <a:latin typeface="Arial" panose="020B0604020202020204" pitchFamily="34" charset="0"/>
              <a:ea typeface="Open Sans SemiBold" panose="020B0606030504020204" pitchFamily="34" charset="0"/>
              <a:cs typeface="Arial" panose="020B0604020202020204" pitchFamily="34" charset="0"/>
            </a:endParaRPr>
          </a:p>
          <a:p>
            <a:endParaRPr lang="it-IT" sz="2000" dirty="0">
              <a:solidFill>
                <a:srgbClr val="005557"/>
              </a:solidFill>
              <a:latin typeface="Arial" panose="020B0604020202020204" pitchFamily="34" charset="0"/>
              <a:ea typeface="Open Sans SemiBold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olo 1">
            <a:extLst>
              <a:ext uri="{FF2B5EF4-FFF2-40B4-BE49-F238E27FC236}">
                <a16:creationId xmlns:a16="http://schemas.microsoft.com/office/drawing/2014/main" id="{81300B9A-BD8A-4E42-9506-D09D1D85B30A}"/>
              </a:ext>
            </a:extLst>
          </p:cNvPr>
          <p:cNvSpPr txBox="1">
            <a:spLocks/>
          </p:cNvSpPr>
          <p:nvPr/>
        </p:nvSpPr>
        <p:spPr>
          <a:xfrm>
            <a:off x="348984" y="1835331"/>
            <a:ext cx="11457533" cy="484414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i="0" kern="1200" baseline="0">
                <a:solidFill>
                  <a:srgbClr val="201F3C"/>
                </a:solidFill>
                <a:latin typeface="Apex New Bold" panose="02010600040501010103" pitchFamily="2" charset="77"/>
                <a:ea typeface="+mj-ea"/>
                <a:cs typeface="+mj-cs"/>
              </a:defRPr>
            </a:lvl1pPr>
          </a:lstStyle>
          <a:p>
            <a:r>
              <a:rPr lang="it-IT" sz="2000" b="0" dirty="0"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Slide </a:t>
            </a:r>
            <a:r>
              <a:rPr lang="it-IT" sz="2000" b="0" dirty="0" err="1"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content</a:t>
            </a:r>
            <a:r>
              <a:rPr lang="it-IT" sz="2000" b="0" dirty="0"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 Slide </a:t>
            </a:r>
            <a:r>
              <a:rPr lang="it-IT" sz="2000" b="0" dirty="0" err="1"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content</a:t>
            </a:r>
            <a:r>
              <a:rPr lang="it-IT" sz="2000" b="0" dirty="0"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 Slide </a:t>
            </a:r>
            <a:r>
              <a:rPr lang="it-IT" sz="2000" b="0" dirty="0" err="1"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content</a:t>
            </a:r>
            <a:r>
              <a:rPr lang="it-IT" sz="2000" b="0" dirty="0"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 Slide </a:t>
            </a:r>
            <a:r>
              <a:rPr lang="it-IT" sz="2000" b="0" dirty="0" err="1"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content</a:t>
            </a:r>
            <a:r>
              <a:rPr lang="it-IT" sz="2000" b="0" dirty="0"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 Slide </a:t>
            </a:r>
            <a:r>
              <a:rPr lang="it-IT" sz="2000" b="0" dirty="0" err="1"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content</a:t>
            </a:r>
            <a:r>
              <a:rPr lang="it-IT" sz="2000" b="0" dirty="0"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 Slide </a:t>
            </a:r>
            <a:r>
              <a:rPr lang="it-IT" sz="2000" b="0" dirty="0" err="1"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content</a:t>
            </a:r>
            <a:r>
              <a:rPr lang="it-IT" sz="2000" b="0" dirty="0"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 Slide </a:t>
            </a:r>
            <a:r>
              <a:rPr lang="it-IT" sz="2000" b="0" dirty="0" err="1"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content</a:t>
            </a:r>
            <a:r>
              <a:rPr lang="it-IT" sz="2000" b="0" dirty="0"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 Slide </a:t>
            </a:r>
            <a:r>
              <a:rPr lang="it-IT" sz="2000" b="0" dirty="0" err="1"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content</a:t>
            </a:r>
            <a:endParaRPr lang="it-IT" sz="2000" b="0" dirty="0">
              <a:solidFill>
                <a:schemeClr val="tx1"/>
              </a:solidFill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endParaRPr lang="it-IT" sz="2000" b="0" dirty="0">
              <a:solidFill>
                <a:schemeClr val="tx1"/>
              </a:solidFill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r>
              <a:rPr lang="it-IT" sz="2000" b="0" dirty="0"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Slide </a:t>
            </a:r>
            <a:r>
              <a:rPr lang="it-IT" sz="2000" b="0" dirty="0" err="1"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content</a:t>
            </a:r>
            <a:r>
              <a:rPr lang="it-IT" sz="2000" b="0" dirty="0"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 Slide </a:t>
            </a:r>
            <a:r>
              <a:rPr lang="it-IT" sz="2000" b="0" dirty="0" err="1"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content</a:t>
            </a:r>
            <a:r>
              <a:rPr lang="it-IT" sz="2000" b="0" dirty="0"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 Slide </a:t>
            </a:r>
            <a:r>
              <a:rPr lang="it-IT" sz="2000" b="0" dirty="0" err="1"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content</a:t>
            </a:r>
            <a:r>
              <a:rPr lang="it-IT" sz="2000" b="0" dirty="0"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 Slide </a:t>
            </a:r>
            <a:r>
              <a:rPr lang="it-IT" sz="2000" b="0" dirty="0" err="1"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content</a:t>
            </a:r>
            <a:r>
              <a:rPr lang="it-IT" sz="2000" b="0" dirty="0"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 Slide </a:t>
            </a:r>
            <a:r>
              <a:rPr lang="it-IT" sz="2000" b="0" dirty="0" err="1"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content</a:t>
            </a:r>
            <a:r>
              <a:rPr lang="it-IT" sz="2000" b="0" dirty="0"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 Slide </a:t>
            </a:r>
            <a:r>
              <a:rPr lang="it-IT" sz="2000" b="0" dirty="0" err="1"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content</a:t>
            </a:r>
            <a:r>
              <a:rPr lang="it-IT" sz="2000" b="0" dirty="0"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 Slide </a:t>
            </a:r>
            <a:r>
              <a:rPr lang="it-IT" sz="2000" b="0" dirty="0" err="1"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content</a:t>
            </a:r>
            <a:r>
              <a:rPr lang="it-IT" sz="2000" b="0" dirty="0"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 Slide </a:t>
            </a:r>
            <a:r>
              <a:rPr lang="it-IT" sz="2000" b="0" dirty="0" err="1"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content</a:t>
            </a:r>
            <a:endParaRPr lang="it-IT" sz="2000" b="0" dirty="0">
              <a:solidFill>
                <a:schemeClr val="tx1"/>
              </a:solidFill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endParaRPr lang="it-IT" sz="2000" b="0" dirty="0">
              <a:solidFill>
                <a:schemeClr val="tx1"/>
              </a:solidFill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r>
              <a:rPr lang="it-IT" sz="2000" b="0" dirty="0"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Slide </a:t>
            </a:r>
            <a:r>
              <a:rPr lang="it-IT" sz="2000" b="0" dirty="0" err="1"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content</a:t>
            </a:r>
            <a:r>
              <a:rPr lang="it-IT" sz="2000" b="0" dirty="0"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 Slide </a:t>
            </a:r>
            <a:r>
              <a:rPr lang="it-IT" sz="2000" b="0" dirty="0" err="1"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content</a:t>
            </a:r>
            <a:r>
              <a:rPr lang="it-IT" sz="2000" b="0" dirty="0"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 Slide </a:t>
            </a:r>
            <a:r>
              <a:rPr lang="it-IT" sz="2000" b="0" dirty="0" err="1"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content</a:t>
            </a:r>
            <a:r>
              <a:rPr lang="it-IT" sz="2000" b="0" dirty="0"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 Slide </a:t>
            </a:r>
            <a:r>
              <a:rPr lang="it-IT" sz="2000" b="0" dirty="0" err="1"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content</a:t>
            </a:r>
            <a:r>
              <a:rPr lang="it-IT" sz="2000" b="0" dirty="0"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 Slide </a:t>
            </a:r>
            <a:r>
              <a:rPr lang="it-IT" sz="2000" b="0" dirty="0" err="1"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content</a:t>
            </a:r>
            <a:r>
              <a:rPr lang="it-IT" sz="2000" b="0" dirty="0"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 Slide </a:t>
            </a:r>
            <a:r>
              <a:rPr lang="it-IT" sz="2000" b="0" dirty="0" err="1"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content</a:t>
            </a:r>
            <a:r>
              <a:rPr lang="it-IT" sz="2000" b="0" dirty="0"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 Slide </a:t>
            </a:r>
            <a:r>
              <a:rPr lang="it-IT" sz="2000" b="0" dirty="0" err="1"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content</a:t>
            </a:r>
            <a:r>
              <a:rPr lang="it-IT" sz="2000" b="0" dirty="0"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 Slide </a:t>
            </a:r>
            <a:r>
              <a:rPr lang="it-IT" sz="2000" b="0" dirty="0" err="1"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content</a:t>
            </a:r>
            <a:endParaRPr lang="it-IT" sz="2000" b="0" dirty="0">
              <a:solidFill>
                <a:schemeClr val="tx1"/>
              </a:solidFill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endParaRPr lang="it-IT" sz="2000" b="0" dirty="0">
              <a:solidFill>
                <a:schemeClr val="tx1"/>
              </a:solidFill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r>
              <a:rPr lang="it-IT" sz="2000" b="0" dirty="0"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Slide </a:t>
            </a:r>
            <a:r>
              <a:rPr lang="it-IT" sz="2000" b="0" dirty="0" err="1"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content</a:t>
            </a:r>
            <a:r>
              <a:rPr lang="it-IT" sz="2000" b="0" dirty="0"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 Slide </a:t>
            </a:r>
            <a:r>
              <a:rPr lang="it-IT" sz="2000" b="0" dirty="0" err="1"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content</a:t>
            </a:r>
            <a:r>
              <a:rPr lang="it-IT" sz="2000" b="0" dirty="0"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 Slide </a:t>
            </a:r>
            <a:r>
              <a:rPr lang="it-IT" sz="2000" b="0" dirty="0" err="1"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content</a:t>
            </a:r>
            <a:r>
              <a:rPr lang="it-IT" sz="2000" b="0" dirty="0"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 Slide </a:t>
            </a:r>
            <a:r>
              <a:rPr lang="it-IT" sz="2000" b="0" dirty="0" err="1"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content</a:t>
            </a:r>
            <a:r>
              <a:rPr lang="it-IT" sz="2000" b="0" dirty="0"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 Slide </a:t>
            </a:r>
            <a:r>
              <a:rPr lang="it-IT" sz="2000" b="0" dirty="0" err="1"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content</a:t>
            </a:r>
            <a:r>
              <a:rPr lang="it-IT" sz="2000" b="0" dirty="0"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 Slide </a:t>
            </a:r>
            <a:r>
              <a:rPr lang="it-IT" sz="2000" b="0" dirty="0" err="1"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content</a:t>
            </a:r>
            <a:r>
              <a:rPr lang="it-IT" sz="2000" b="0" dirty="0"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 Slide </a:t>
            </a:r>
            <a:r>
              <a:rPr lang="it-IT" sz="2000" b="0" dirty="0" err="1"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content</a:t>
            </a:r>
            <a:r>
              <a:rPr lang="it-IT" sz="2000" b="0" dirty="0"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 Slide </a:t>
            </a:r>
            <a:r>
              <a:rPr lang="it-IT" sz="2000" b="0" dirty="0" err="1"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content</a:t>
            </a:r>
            <a:endParaRPr lang="it-IT" sz="2000" b="0" dirty="0">
              <a:solidFill>
                <a:schemeClr val="tx1"/>
              </a:solidFill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endParaRPr lang="it-IT" sz="2000" b="0" dirty="0">
              <a:solidFill>
                <a:schemeClr val="tx1"/>
              </a:solidFill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r>
              <a:rPr lang="it-IT" sz="2000" b="0" dirty="0"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Slide </a:t>
            </a:r>
            <a:r>
              <a:rPr lang="it-IT" sz="2000" b="0" dirty="0" err="1"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content</a:t>
            </a:r>
            <a:r>
              <a:rPr lang="it-IT" sz="2000" b="0" dirty="0"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 Slide </a:t>
            </a:r>
            <a:r>
              <a:rPr lang="it-IT" sz="2000" b="0" dirty="0" err="1"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content</a:t>
            </a:r>
            <a:r>
              <a:rPr lang="it-IT" sz="2000" b="0" dirty="0"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 Slide </a:t>
            </a:r>
            <a:r>
              <a:rPr lang="it-IT" sz="2000" b="0" dirty="0" err="1"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content</a:t>
            </a:r>
            <a:r>
              <a:rPr lang="it-IT" sz="2000" b="0" dirty="0"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 Slide </a:t>
            </a:r>
            <a:r>
              <a:rPr lang="it-IT" sz="2000" b="0" dirty="0" err="1"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content</a:t>
            </a:r>
            <a:r>
              <a:rPr lang="it-IT" sz="2000" b="0" dirty="0"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 Slide </a:t>
            </a:r>
            <a:r>
              <a:rPr lang="it-IT" sz="2000" b="0" dirty="0" err="1"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content</a:t>
            </a:r>
            <a:r>
              <a:rPr lang="it-IT" sz="2000" b="0" dirty="0"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 Slide </a:t>
            </a:r>
            <a:r>
              <a:rPr lang="it-IT" sz="2000" b="0" dirty="0" err="1"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content</a:t>
            </a:r>
            <a:r>
              <a:rPr lang="it-IT" sz="2000" b="0" dirty="0"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 Slide </a:t>
            </a:r>
            <a:r>
              <a:rPr lang="it-IT" sz="2000" b="0" dirty="0" err="1"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content</a:t>
            </a:r>
            <a:r>
              <a:rPr lang="it-IT" sz="2000" b="0" dirty="0"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 Slide </a:t>
            </a:r>
            <a:r>
              <a:rPr lang="it-IT" sz="2000" b="0" dirty="0" err="1"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content</a:t>
            </a:r>
            <a:endParaRPr lang="it-IT" sz="2000" b="0" dirty="0">
              <a:solidFill>
                <a:schemeClr val="tx1"/>
              </a:solidFill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endParaRPr lang="it-IT" sz="2000" b="0" dirty="0">
              <a:solidFill>
                <a:schemeClr val="tx1"/>
              </a:solidFill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r>
              <a:rPr lang="it-IT" sz="2000" b="0" dirty="0"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Slide </a:t>
            </a:r>
            <a:r>
              <a:rPr lang="it-IT" sz="2000" b="0" dirty="0" err="1"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content</a:t>
            </a:r>
            <a:r>
              <a:rPr lang="it-IT" sz="2000" b="0" dirty="0"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 Slide </a:t>
            </a:r>
            <a:r>
              <a:rPr lang="it-IT" sz="2000" b="0" dirty="0" err="1"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content</a:t>
            </a:r>
            <a:r>
              <a:rPr lang="it-IT" sz="2000" b="0" dirty="0"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 Slide </a:t>
            </a:r>
            <a:r>
              <a:rPr lang="it-IT" sz="2000" b="0" dirty="0" err="1"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content</a:t>
            </a:r>
            <a:r>
              <a:rPr lang="it-IT" sz="2000" b="0" dirty="0"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 Slide </a:t>
            </a:r>
            <a:r>
              <a:rPr lang="it-IT" sz="2000" b="0" dirty="0" err="1"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content</a:t>
            </a:r>
            <a:r>
              <a:rPr lang="it-IT" sz="2000" b="0" dirty="0"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 Slide </a:t>
            </a:r>
            <a:r>
              <a:rPr lang="it-IT" sz="2000" b="0" dirty="0" err="1"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content</a:t>
            </a:r>
            <a:r>
              <a:rPr lang="it-IT" sz="2000" b="0" dirty="0"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 Slide </a:t>
            </a:r>
            <a:r>
              <a:rPr lang="it-IT" sz="2000" b="0" dirty="0" err="1"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content</a:t>
            </a:r>
            <a:r>
              <a:rPr lang="it-IT" sz="2000" b="0" dirty="0"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 Slide </a:t>
            </a:r>
            <a:r>
              <a:rPr lang="it-IT" sz="2000" b="0" dirty="0" err="1"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content</a:t>
            </a:r>
            <a:r>
              <a:rPr lang="it-IT" sz="2000" b="0" dirty="0"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 Slide </a:t>
            </a:r>
            <a:r>
              <a:rPr lang="it-IT" sz="2000" b="0" dirty="0" err="1"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content</a:t>
            </a:r>
            <a:endParaRPr lang="it-IT" sz="2000" b="0" dirty="0">
              <a:solidFill>
                <a:schemeClr val="tx1"/>
              </a:solidFill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923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454B8EB1F7D4C548815799738C16CD3E" ma:contentTypeVersion="15" ma:contentTypeDescription="Creare un nuovo documento." ma:contentTypeScope="" ma:versionID="bcb377709df592faf9776a55d758d812">
  <xsd:schema xmlns:xsd="http://www.w3.org/2001/XMLSchema" xmlns:xs="http://www.w3.org/2001/XMLSchema" xmlns:p="http://schemas.microsoft.com/office/2006/metadata/properties" xmlns:ns2="b934695d-6d59-47cb-9bc6-ef2744814942" xmlns:ns3="f70c1c7b-6bd2-4b23-9196-49f108f9542b" targetNamespace="http://schemas.microsoft.com/office/2006/metadata/properties" ma:root="true" ma:fieldsID="ed8cffaffdecae0716db3a043d97945e" ns2:_="" ns3:_="">
    <xsd:import namespace="b934695d-6d59-47cb-9bc6-ef2744814942"/>
    <xsd:import namespace="f70c1c7b-6bd2-4b23-9196-49f108f9542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34695d-6d59-47cb-9bc6-ef274481494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8" nillable="true" ma:taxonomy="true" ma:internalName="lcf76f155ced4ddcb4097134ff3c332f" ma:taxonomyFieldName="MediaServiceImageTags" ma:displayName="Tag immagine" ma:readOnly="false" ma:fieldId="{5cf76f15-5ced-4ddc-b409-7134ff3c332f}" ma:taxonomyMulti="true" ma:sspId="fb33fc36-108e-4a3e-b8e4-c453ad425a7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70c1c7b-6bd2-4b23-9196-49f108f9542b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fc701091-93dd-45ac-97c5-2bee782798ca}" ma:internalName="TaxCatchAll" ma:showField="CatchAllData" ma:web="f70c1c7b-6bd2-4b23-9196-49f108f9542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Condivis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Condiviso con dettagl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70c1c7b-6bd2-4b23-9196-49f108f9542b" xsi:nil="true"/>
    <lcf76f155ced4ddcb4097134ff3c332f xmlns="b934695d-6d59-47cb-9bc6-ef2744814942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CD63AFDB-7C5B-4685-A250-F019B3F2BFAE}"/>
</file>

<file path=customXml/itemProps2.xml><?xml version="1.0" encoding="utf-8"?>
<ds:datastoreItem xmlns:ds="http://schemas.openxmlformats.org/officeDocument/2006/customXml" ds:itemID="{06C1CBC9-9C1F-4593-B1F6-5433844F7D03}"/>
</file>

<file path=customXml/itemProps3.xml><?xml version="1.0" encoding="utf-8"?>
<ds:datastoreItem xmlns:ds="http://schemas.openxmlformats.org/officeDocument/2006/customXml" ds:itemID="{C3AB82E7-DE26-4A57-B6CF-BD48DEF4B8BF}"/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208</Words>
  <Application>Microsoft Office PowerPoint</Application>
  <PresentationFormat>Widescreen</PresentationFormat>
  <Paragraphs>30</Paragraphs>
  <Slides>3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6" baseType="lpstr">
      <vt:lpstr>Arial</vt:lpstr>
      <vt:lpstr>Calibri</vt:lpstr>
      <vt:lpstr>Tema di Office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Arnord Basha</dc:creator>
  <cp:lastModifiedBy>Monica Daliana</cp:lastModifiedBy>
  <cp:revision>20</cp:revision>
  <dcterms:created xsi:type="dcterms:W3CDTF">2019-10-16T14:49:39Z</dcterms:created>
  <dcterms:modified xsi:type="dcterms:W3CDTF">2023-10-13T11:16:55Z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0x010100454B8EB1F7D4C548815799738C16CD3E</vt:lpwstr>
  </property>
  <property fmtid="{D5CDD505-2E9C-101B-9397-08002B2CF9AE}" pid="3" name="Order">
    <vt:r8>84800</vt:r8>
  </property>
  <property fmtid="{D5CDD505-2E9C-101B-9397-08002B2CF9AE}" pid="4" name="MediaServiceImageTags">
    <vt:lpwstr/>
  </property>
</Properties>
</file>